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6" autoAdjust="0"/>
    <p:restoredTop sz="94660"/>
  </p:normalViewPr>
  <p:slideViewPr>
    <p:cSldViewPr showGuides="1">
      <p:cViewPr varScale="1">
        <p:scale>
          <a:sx n="112" d="100"/>
          <a:sy n="112" d="100"/>
        </p:scale>
        <p:origin x="1230" y="114"/>
      </p:cViewPr>
      <p:guideLst>
        <p:guide orient="horz" pos="288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51E3-FF74-4ADA-A9A1-2000867F912F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465A3-8474-418F-9C2B-9BE32FBA15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1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4406900"/>
            <a:ext cx="6665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9" y="2906713"/>
            <a:ext cx="6665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130425"/>
            <a:ext cx="7010400" cy="1470025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010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7620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00200"/>
            <a:ext cx="6705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50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w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1600200"/>
            <a:ext cx="6934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33D47-202B-40A1-BAAD-12C2FE8D2655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93C2F-6CEC-4EB8-818D-F46E860293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6324600"/>
            <a:ext cx="1828800" cy="3746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60" r:id="rId3"/>
    <p:sldLayoutId id="2147483650" r:id="rId4"/>
    <p:sldLayoutId id="2147483652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pitchFamily="2" charset="2"/>
        <a:buChar char="§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1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4D170D5BCF7247941969532C298561" ma:contentTypeVersion="15" ma:contentTypeDescription="Create a new document." ma:contentTypeScope="" ma:versionID="367acd99beb96f210f372df68f40d2b5">
  <xsd:schema xmlns:xsd="http://www.w3.org/2001/XMLSchema" xmlns:xs="http://www.w3.org/2001/XMLSchema" xmlns:p="http://schemas.microsoft.com/office/2006/metadata/properties" xmlns:ns2="a3b0b6f5-45b6-417c-b616-a2fdc39bfd94" xmlns:ns3="2e76e06e-6dc9-41d1-8a9f-c03742f3a7a3" targetNamespace="http://schemas.microsoft.com/office/2006/metadata/properties" ma:root="true" ma:fieldsID="616db39ffe08815341a0d9f6fc4c31da" ns2:_="" ns3:_="">
    <xsd:import namespace="a3b0b6f5-45b6-417c-b616-a2fdc39bfd94"/>
    <xsd:import namespace="2e76e06e-6dc9-41d1-8a9f-c03742f3a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0b6f5-45b6-417c-b616-a2fdc39bf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f3fd32b-b413-49a2-949f-b4baa8a263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76e06e-6dc9-41d1-8a9f-c03742f3a7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c8407ad-7fbe-4d71-8002-5891a13565bf}" ma:internalName="TaxCatchAll" ma:showField="CatchAllData" ma:web="2e76e06e-6dc9-41d1-8a9f-c03742f3a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76e06e-6dc9-41d1-8a9f-c03742f3a7a3" xsi:nil="true"/>
    <lcf76f155ced4ddcb4097134ff3c332f xmlns="a3b0b6f5-45b6-417c-b616-a2fdc39bfd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6039C3-6FCE-41D2-A3FC-5144C72D0C46}"/>
</file>

<file path=customXml/itemProps2.xml><?xml version="1.0" encoding="utf-8"?>
<ds:datastoreItem xmlns:ds="http://schemas.openxmlformats.org/officeDocument/2006/customXml" ds:itemID="{E87F7C28-F9A3-40EF-BF4C-D0F4B3E007FF}"/>
</file>

<file path=customXml/itemProps3.xml><?xml version="1.0" encoding="utf-8"?>
<ds:datastoreItem xmlns:ds="http://schemas.openxmlformats.org/officeDocument/2006/customXml" ds:itemID="{0FD960C3-66A6-41B0-96E5-24052001C31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Buffalo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waitekd</dc:creator>
  <cp:lastModifiedBy>Waite, Kaylene</cp:lastModifiedBy>
  <cp:revision>43</cp:revision>
  <dcterms:created xsi:type="dcterms:W3CDTF">2009-06-30T19:50:55Z</dcterms:created>
  <dcterms:modified xsi:type="dcterms:W3CDTF">2017-02-13T20:57:32Z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0x0101005F4D170D5BCF7247941969532C298561</vt:lpwstr>
  </property>
</Properties>
</file>